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9" r:id="rId2"/>
    <p:sldId id="34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0"/>
    <p:restoredTop sz="96405"/>
  </p:normalViewPr>
  <p:slideViewPr>
    <p:cSldViewPr snapToGrid="0" snapToObjects="1">
      <p:cViewPr varScale="1">
        <p:scale>
          <a:sx n="73" d="100"/>
          <a:sy n="73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7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75C65-45D8-EB4A-994E-932A025D661B}"/>
              </a:ext>
            </a:extLst>
          </p:cNvPr>
          <p:cNvSpPr txBox="1"/>
          <p:nvPr/>
        </p:nvSpPr>
        <p:spPr>
          <a:xfrm>
            <a:off x="269823" y="2623279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1AEF6-1159-D940-A18C-D586D6E88FBA}"/>
              </a:ext>
            </a:extLst>
          </p:cNvPr>
          <p:cNvSpPr txBox="1"/>
          <p:nvPr/>
        </p:nvSpPr>
        <p:spPr>
          <a:xfrm>
            <a:off x="4069832" y="2682603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C0B16-6B3F-B841-906A-A7BDC9BB3C0D}"/>
              </a:ext>
            </a:extLst>
          </p:cNvPr>
          <p:cNvSpPr txBox="1"/>
          <p:nvPr/>
        </p:nvSpPr>
        <p:spPr>
          <a:xfrm>
            <a:off x="269823" y="6583181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5D776-7927-FC4A-AF81-8A7C6FCEEA20}"/>
              </a:ext>
            </a:extLst>
          </p:cNvPr>
          <p:cNvSpPr txBox="1"/>
          <p:nvPr/>
        </p:nvSpPr>
        <p:spPr>
          <a:xfrm>
            <a:off x="4069832" y="7332688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66820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A8218-1323-A440-944F-83FB50FF47D4}"/>
              </a:ext>
            </a:extLst>
          </p:cNvPr>
          <p:cNvSpPr txBox="1"/>
          <p:nvPr/>
        </p:nvSpPr>
        <p:spPr>
          <a:xfrm>
            <a:off x="269823" y="2623279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62E6E-D973-224D-BB18-195729042B5D}"/>
              </a:ext>
            </a:extLst>
          </p:cNvPr>
          <p:cNvSpPr txBox="1"/>
          <p:nvPr/>
        </p:nvSpPr>
        <p:spPr>
          <a:xfrm>
            <a:off x="4069832" y="2682603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DE200-C22C-BF4E-9884-D3F6AAA9544F}"/>
              </a:ext>
            </a:extLst>
          </p:cNvPr>
          <p:cNvSpPr txBox="1"/>
          <p:nvPr/>
        </p:nvSpPr>
        <p:spPr>
          <a:xfrm>
            <a:off x="269823" y="6583181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7E8BB-DDBE-AC45-BAD4-BA432DB74773}"/>
              </a:ext>
            </a:extLst>
          </p:cNvPr>
          <p:cNvSpPr txBox="1"/>
          <p:nvPr/>
        </p:nvSpPr>
        <p:spPr>
          <a:xfrm>
            <a:off x="4069832" y="7332688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79052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16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Kazeck</dc:creator>
  <cp:lastModifiedBy>Kelly Kazeck</cp:lastModifiedBy>
  <cp:revision>4</cp:revision>
  <dcterms:created xsi:type="dcterms:W3CDTF">2020-09-15T16:58:18Z</dcterms:created>
  <dcterms:modified xsi:type="dcterms:W3CDTF">2020-10-30T20:55:14Z</dcterms:modified>
</cp:coreProperties>
</file>